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oboto" charset="1" panose="02000000000000000000"/>
      <p:regular r:id="rId24"/>
    </p:embeddedFont>
    <p:embeddedFont>
      <p:font typeface="Roboto Bold" charset="1" panose="02000000000000000000"/>
      <p:regular r:id="rId25"/>
    </p:embeddedFont>
    <p:embeddedFont>
      <p:font typeface="Helvetica World Bold" charset="1" panose="020B0800040000020004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8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8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37531" y="-767862"/>
            <a:ext cx="23323062" cy="16230600"/>
            <a:chOff x="0" y="0"/>
            <a:chExt cx="1167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7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167978">
                  <a:moveTo>
                    <a:pt x="583989" y="0"/>
                  </a:moveTo>
                  <a:cubicBezTo>
                    <a:pt x="261461" y="0"/>
                    <a:pt x="0" y="181951"/>
                    <a:pt x="0" y="406400"/>
                  </a:cubicBezTo>
                  <a:cubicBezTo>
                    <a:pt x="0" y="630849"/>
                    <a:pt x="261461" y="812800"/>
                    <a:pt x="583989" y="812800"/>
                  </a:cubicBezTo>
                  <a:cubicBezTo>
                    <a:pt x="906517" y="812800"/>
                    <a:pt x="1167978" y="630849"/>
                    <a:pt x="1167978" y="406400"/>
                  </a:cubicBezTo>
                  <a:cubicBezTo>
                    <a:pt x="1167978" y="181951"/>
                    <a:pt x="906517" y="0"/>
                    <a:pt x="583989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9498" y="38100"/>
              <a:ext cx="94898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4800" y="0"/>
            <a:ext cx="8293200" cy="5297281"/>
          </a:xfrm>
          <a:custGeom>
            <a:avLst/>
            <a:gdLst/>
            <a:ahLst/>
            <a:cxnLst/>
            <a:rect r="r" b="b" t="t" l="l"/>
            <a:pathLst>
              <a:path h="5297281" w="8293200">
                <a:moveTo>
                  <a:pt x="0" y="0"/>
                </a:moveTo>
                <a:lnTo>
                  <a:pt x="8293200" y="0"/>
                </a:lnTo>
                <a:lnTo>
                  <a:pt x="8293200" y="5297281"/>
                </a:lnTo>
                <a:lnTo>
                  <a:pt x="0" y="529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867292" y="-767862"/>
            <a:ext cx="21192925" cy="16230600"/>
            <a:chOff x="0" y="0"/>
            <a:chExt cx="106130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1305" cy="812800"/>
            </a:xfrm>
            <a:custGeom>
              <a:avLst/>
              <a:gdLst/>
              <a:ahLst/>
              <a:cxnLst/>
              <a:rect r="r" b="b" t="t" l="l"/>
              <a:pathLst>
                <a:path h="812800" w="1061305">
                  <a:moveTo>
                    <a:pt x="530652" y="0"/>
                  </a:moveTo>
                  <a:cubicBezTo>
                    <a:pt x="237581" y="0"/>
                    <a:pt x="0" y="181951"/>
                    <a:pt x="0" y="406400"/>
                  </a:cubicBezTo>
                  <a:cubicBezTo>
                    <a:pt x="0" y="630849"/>
                    <a:pt x="237581" y="812800"/>
                    <a:pt x="530652" y="812800"/>
                  </a:cubicBezTo>
                  <a:cubicBezTo>
                    <a:pt x="823723" y="812800"/>
                    <a:pt x="1061305" y="630849"/>
                    <a:pt x="1061305" y="406400"/>
                  </a:cubicBezTo>
                  <a:cubicBezTo>
                    <a:pt x="1061305" y="181951"/>
                    <a:pt x="823723" y="0"/>
                    <a:pt x="5306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99497" y="38100"/>
              <a:ext cx="86231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1133992" y="-767862"/>
            <a:ext cx="21128792" cy="16230600"/>
            <a:chOff x="0" y="0"/>
            <a:chExt cx="105809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8093" cy="812800"/>
            </a:xfrm>
            <a:custGeom>
              <a:avLst/>
              <a:gdLst/>
              <a:ahLst/>
              <a:cxnLst/>
              <a:rect r="r" b="b" t="t" l="l"/>
              <a:pathLst>
                <a:path h="812800" w="1058093">
                  <a:moveTo>
                    <a:pt x="529046" y="0"/>
                  </a:moveTo>
                  <a:cubicBezTo>
                    <a:pt x="236862" y="0"/>
                    <a:pt x="0" y="181951"/>
                    <a:pt x="0" y="406400"/>
                  </a:cubicBezTo>
                  <a:cubicBezTo>
                    <a:pt x="0" y="630849"/>
                    <a:pt x="236862" y="812800"/>
                    <a:pt x="529046" y="812800"/>
                  </a:cubicBezTo>
                  <a:cubicBezTo>
                    <a:pt x="821231" y="812800"/>
                    <a:pt x="1058093" y="630849"/>
                    <a:pt x="1058093" y="406400"/>
                  </a:cubicBezTo>
                  <a:cubicBezTo>
                    <a:pt x="1058093" y="181951"/>
                    <a:pt x="821231" y="0"/>
                    <a:pt x="529046" y="0"/>
                  </a:cubicBezTo>
                  <a:close/>
                </a:path>
              </a:pathLst>
            </a:custGeom>
            <a:solidFill>
              <a:srgbClr val="17151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99196" y="38100"/>
              <a:ext cx="8597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674704" y="1528313"/>
            <a:ext cx="12397407" cy="12397407"/>
          </a:xfrm>
          <a:custGeom>
            <a:avLst/>
            <a:gdLst/>
            <a:ahLst/>
            <a:cxnLst/>
            <a:rect r="r" b="b" t="t" l="l"/>
            <a:pathLst>
              <a:path h="12397407" w="12397407">
                <a:moveTo>
                  <a:pt x="0" y="0"/>
                </a:moveTo>
                <a:lnTo>
                  <a:pt x="12397408" y="0"/>
                </a:lnTo>
                <a:lnTo>
                  <a:pt x="12397408" y="12397407"/>
                </a:lnTo>
                <a:lnTo>
                  <a:pt x="0" y="12397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32846" y="3461876"/>
            <a:ext cx="9017109" cy="7072242"/>
          </a:xfrm>
          <a:custGeom>
            <a:avLst/>
            <a:gdLst/>
            <a:ahLst/>
            <a:cxnLst/>
            <a:rect r="r" b="b" t="t" l="l"/>
            <a:pathLst>
              <a:path h="7072242" w="9017109">
                <a:moveTo>
                  <a:pt x="0" y="0"/>
                </a:moveTo>
                <a:lnTo>
                  <a:pt x="9017109" y="0"/>
                </a:lnTo>
                <a:lnTo>
                  <a:pt x="9017109" y="7072242"/>
                </a:lnTo>
                <a:lnTo>
                  <a:pt x="0" y="707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87" t="0" r="-228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237562"/>
            <a:ext cx="969174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1039">
                <a:solidFill>
                  <a:srgbClr val="F1F3F5"/>
                </a:solidFill>
                <a:latin typeface="Roboto"/>
              </a:rPr>
              <a:t>BY TEAM MAS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6859" y="1856483"/>
            <a:ext cx="10941944" cy="514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1"/>
              </a:lnSpc>
            </a:pPr>
            <a:r>
              <a:rPr lang="en-US" sz="8459">
                <a:solidFill>
                  <a:srgbClr val="D1C64E"/>
                </a:solidFill>
                <a:latin typeface="Roboto Bold"/>
              </a:rPr>
              <a:t>STUDENT INFORMATION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4128526" y="0"/>
                </a:moveTo>
                <a:lnTo>
                  <a:pt x="0" y="0"/>
                </a:lnTo>
                <a:lnTo>
                  <a:pt x="0" y="3452480"/>
                </a:lnTo>
                <a:lnTo>
                  <a:pt x="4128526" y="3452480"/>
                </a:lnTo>
                <a:lnTo>
                  <a:pt x="41285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35700" y="-4415059"/>
            <a:ext cx="9385638" cy="8115300"/>
            <a:chOff x="0" y="0"/>
            <a:chExt cx="94003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30156" y="-105077"/>
            <a:ext cx="10997997" cy="10497153"/>
            <a:chOff x="0" y="0"/>
            <a:chExt cx="2896592" cy="27646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6592" cy="2764682"/>
            </a:xfrm>
            <a:custGeom>
              <a:avLst/>
              <a:gdLst/>
              <a:ahLst/>
              <a:cxnLst/>
              <a:rect r="r" b="b" t="t" l="l"/>
              <a:pathLst>
                <a:path h="2764682" w="2896592">
                  <a:moveTo>
                    <a:pt x="0" y="0"/>
                  </a:moveTo>
                  <a:lnTo>
                    <a:pt x="2896592" y="0"/>
                  </a:lnTo>
                  <a:lnTo>
                    <a:pt x="2896592" y="2764682"/>
                  </a:lnTo>
                  <a:lnTo>
                    <a:pt x="0" y="2764682"/>
                  </a:lnTo>
                  <a:close/>
                </a:path>
              </a:pathLst>
            </a:custGeom>
            <a:solidFill>
              <a:srgbClr val="91792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896592" cy="2821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205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25881">
            <a:off x="6797158" y="6722081"/>
            <a:ext cx="3087118" cy="3241069"/>
          </a:xfrm>
          <a:custGeom>
            <a:avLst/>
            <a:gdLst/>
            <a:ahLst/>
            <a:cxnLst/>
            <a:rect r="r" b="b" t="t" l="l"/>
            <a:pathLst>
              <a:path h="3241069" w="3087118">
                <a:moveTo>
                  <a:pt x="0" y="0"/>
                </a:moveTo>
                <a:lnTo>
                  <a:pt x="3087118" y="0"/>
                </a:lnTo>
                <a:lnTo>
                  <a:pt x="3087118" y="3241069"/>
                </a:lnTo>
                <a:lnTo>
                  <a:pt x="0" y="3241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5002" y="4295533"/>
            <a:ext cx="7006703" cy="3277352"/>
          </a:xfrm>
          <a:custGeom>
            <a:avLst/>
            <a:gdLst/>
            <a:ahLst/>
            <a:cxnLst/>
            <a:rect r="r" b="b" t="t" l="l"/>
            <a:pathLst>
              <a:path h="3277352" w="7006703">
                <a:moveTo>
                  <a:pt x="0" y="0"/>
                </a:moveTo>
                <a:lnTo>
                  <a:pt x="7006703" y="0"/>
                </a:lnTo>
                <a:lnTo>
                  <a:pt x="7006703" y="3277352"/>
                </a:lnTo>
                <a:lnTo>
                  <a:pt x="0" y="3277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587" t="-41918" r="-41664" b="-10374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3950663"/>
            <a:ext cx="8774041" cy="6754211"/>
          </a:xfrm>
          <a:custGeom>
            <a:avLst/>
            <a:gdLst/>
            <a:ahLst/>
            <a:cxnLst/>
            <a:rect r="r" b="b" t="t" l="l"/>
            <a:pathLst>
              <a:path h="6754211" w="8774041">
                <a:moveTo>
                  <a:pt x="0" y="0"/>
                </a:moveTo>
                <a:lnTo>
                  <a:pt x="8774041" y="0"/>
                </a:lnTo>
                <a:lnTo>
                  <a:pt x="8774041" y="6754210"/>
                </a:lnTo>
                <a:lnTo>
                  <a:pt x="0" y="6754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7517" y="1289378"/>
            <a:ext cx="613418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SEARCH BY 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517" y="2670503"/>
            <a:ext cx="6134188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45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Input a student’s ID to view all his/her information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3989" y="1245498"/>
            <a:ext cx="8622751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20"/>
              </a:lnSpc>
              <a:spcBef>
                <a:spcPct val="0"/>
              </a:spcBef>
            </a:pPr>
            <a:r>
              <a:rPr lang="en-US" sz="5433">
                <a:solidFill>
                  <a:srgbClr val="0E0D0C"/>
                </a:solidFill>
                <a:latin typeface="Roboto Bold"/>
              </a:rPr>
              <a:t>VIEW STUDENTS INFORMATION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989" y="2981083"/>
            <a:ext cx="8622751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This option displays all the student’s information that is stored in the system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4128526" y="0"/>
                </a:moveTo>
                <a:lnTo>
                  <a:pt x="0" y="0"/>
                </a:lnTo>
                <a:lnTo>
                  <a:pt x="0" y="3452480"/>
                </a:lnTo>
                <a:lnTo>
                  <a:pt x="4128526" y="3452480"/>
                </a:lnTo>
                <a:lnTo>
                  <a:pt x="41285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35700" y="-4415059"/>
            <a:ext cx="9385638" cy="8115300"/>
            <a:chOff x="0" y="0"/>
            <a:chExt cx="94003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205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5750340"/>
            <a:ext cx="5451337" cy="3507960"/>
          </a:xfrm>
          <a:custGeom>
            <a:avLst/>
            <a:gdLst/>
            <a:ahLst/>
            <a:cxnLst/>
            <a:rect r="r" b="b" t="t" l="l"/>
            <a:pathLst>
              <a:path h="3507960" w="5451337">
                <a:moveTo>
                  <a:pt x="0" y="0"/>
                </a:moveTo>
                <a:lnTo>
                  <a:pt x="5451337" y="0"/>
                </a:lnTo>
                <a:lnTo>
                  <a:pt x="5451337" y="3507960"/>
                </a:lnTo>
                <a:lnTo>
                  <a:pt x="0" y="350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47625" cap="sq">
            <a:solidFill>
              <a:srgbClr val="D1C64E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2440097"/>
            <a:ext cx="6823647" cy="2106064"/>
          </a:xfrm>
          <a:custGeom>
            <a:avLst/>
            <a:gdLst/>
            <a:ahLst/>
            <a:cxnLst/>
            <a:rect r="r" b="b" t="t" l="l"/>
            <a:pathLst>
              <a:path h="2106064" w="6823647">
                <a:moveTo>
                  <a:pt x="0" y="0"/>
                </a:moveTo>
                <a:lnTo>
                  <a:pt x="6823647" y="0"/>
                </a:lnTo>
                <a:lnTo>
                  <a:pt x="6823647" y="2106063"/>
                </a:lnTo>
                <a:lnTo>
                  <a:pt x="0" y="2106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sq">
            <a:solidFill>
              <a:srgbClr val="D1C64E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34785" y="775447"/>
            <a:ext cx="954559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UPDATE 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9094" y="2702553"/>
            <a:ext cx="575939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3421">
                <a:solidFill>
                  <a:srgbClr val="FFFFFF"/>
                </a:solidFill>
                <a:latin typeface="Roboto"/>
              </a:rPr>
              <a:t>This Function helps to update the student’s information by giving  student 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69094" y="5731290"/>
            <a:ext cx="592940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oboto"/>
              </a:rPr>
              <a:t>Users can edit Students Name, Phone, Email, Course info, etc.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10535" y="7489798"/>
            <a:ext cx="2443234" cy="3257645"/>
          </a:xfrm>
          <a:custGeom>
            <a:avLst/>
            <a:gdLst/>
            <a:ahLst/>
            <a:cxnLst/>
            <a:rect r="r" b="b" t="t" l="l"/>
            <a:pathLst>
              <a:path h="3257645" w="2443234">
                <a:moveTo>
                  <a:pt x="0" y="0"/>
                </a:moveTo>
                <a:lnTo>
                  <a:pt x="2443234" y="0"/>
                </a:lnTo>
                <a:lnTo>
                  <a:pt x="2443234" y="3257646"/>
                </a:lnTo>
                <a:lnTo>
                  <a:pt x="0" y="3257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2885" y="2001796"/>
            <a:ext cx="12718986" cy="147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</a:rPr>
              <a:t>First of all we need to have a student id in our database 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</a:rPr>
              <a:t>Then, we can delete it manualy from the Delete any Student's Info option.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4832" y="3262445"/>
            <a:ext cx="8774041" cy="6754211"/>
          </a:xfrm>
          <a:custGeom>
            <a:avLst/>
            <a:gdLst/>
            <a:ahLst/>
            <a:cxnLst/>
            <a:rect r="r" b="b" t="t" l="l"/>
            <a:pathLst>
              <a:path h="6754211" w="8774041">
                <a:moveTo>
                  <a:pt x="0" y="0"/>
                </a:moveTo>
                <a:lnTo>
                  <a:pt x="8774041" y="0"/>
                </a:lnTo>
                <a:lnTo>
                  <a:pt x="8774041" y="6754211"/>
                </a:lnTo>
                <a:lnTo>
                  <a:pt x="0" y="6754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8873" y="3262445"/>
            <a:ext cx="8774041" cy="6754211"/>
          </a:xfrm>
          <a:custGeom>
            <a:avLst/>
            <a:gdLst/>
            <a:ahLst/>
            <a:cxnLst/>
            <a:rect r="r" b="b" t="t" l="l"/>
            <a:pathLst>
              <a:path h="6754211" w="8774041">
                <a:moveTo>
                  <a:pt x="0" y="0"/>
                </a:moveTo>
                <a:lnTo>
                  <a:pt x="8774042" y="0"/>
                </a:lnTo>
                <a:lnTo>
                  <a:pt x="8774042" y="6754211"/>
                </a:lnTo>
                <a:lnTo>
                  <a:pt x="0" y="6754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1303" y="1019175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DELETE SINGLE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05776" y="7202037"/>
            <a:ext cx="3993479" cy="3084963"/>
          </a:xfrm>
          <a:custGeom>
            <a:avLst/>
            <a:gdLst/>
            <a:ahLst/>
            <a:cxnLst/>
            <a:rect r="r" b="b" t="t" l="l"/>
            <a:pathLst>
              <a:path h="3084963" w="3993479">
                <a:moveTo>
                  <a:pt x="0" y="0"/>
                </a:moveTo>
                <a:lnTo>
                  <a:pt x="3993479" y="0"/>
                </a:lnTo>
                <a:lnTo>
                  <a:pt x="3993479" y="3084963"/>
                </a:lnTo>
                <a:lnTo>
                  <a:pt x="0" y="308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3" y="3375710"/>
            <a:ext cx="9486230" cy="7302450"/>
          </a:xfrm>
          <a:custGeom>
            <a:avLst/>
            <a:gdLst/>
            <a:ahLst/>
            <a:cxnLst/>
            <a:rect r="r" b="b" t="t" l="l"/>
            <a:pathLst>
              <a:path h="7302450" w="9486230">
                <a:moveTo>
                  <a:pt x="0" y="0"/>
                </a:moveTo>
                <a:lnTo>
                  <a:pt x="9486231" y="0"/>
                </a:lnTo>
                <a:lnTo>
                  <a:pt x="9486231" y="7302450"/>
                </a:lnTo>
                <a:lnTo>
                  <a:pt x="0" y="7302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4137" y="3375710"/>
            <a:ext cx="7987666" cy="7008896"/>
          </a:xfrm>
          <a:custGeom>
            <a:avLst/>
            <a:gdLst/>
            <a:ahLst/>
            <a:cxnLst/>
            <a:rect r="r" b="b" t="t" l="l"/>
            <a:pathLst>
              <a:path h="7008896" w="7987666">
                <a:moveTo>
                  <a:pt x="0" y="0"/>
                </a:moveTo>
                <a:lnTo>
                  <a:pt x="7987666" y="0"/>
                </a:lnTo>
                <a:lnTo>
                  <a:pt x="7987666" y="7008896"/>
                </a:lnTo>
                <a:lnTo>
                  <a:pt x="0" y="7008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8711" y="1019175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DELETE ALL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2885" y="2001796"/>
            <a:ext cx="15019631" cy="99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</a:rPr>
              <a:t>First of all we need to have some student information in our database 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</a:rPr>
              <a:t>Then, we can delete it manualy from the Delete all Student's Info option.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80146" y="7485754"/>
            <a:ext cx="3993479" cy="3084963"/>
          </a:xfrm>
          <a:custGeom>
            <a:avLst/>
            <a:gdLst/>
            <a:ahLst/>
            <a:cxnLst/>
            <a:rect r="r" b="b" t="t" l="l"/>
            <a:pathLst>
              <a:path h="3084963" w="3993479">
                <a:moveTo>
                  <a:pt x="0" y="0"/>
                </a:moveTo>
                <a:lnTo>
                  <a:pt x="3993480" y="0"/>
                </a:lnTo>
                <a:lnTo>
                  <a:pt x="3993480" y="3084963"/>
                </a:lnTo>
                <a:lnTo>
                  <a:pt x="0" y="308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08984"/>
            <a:ext cx="10952172" cy="3850620"/>
          </a:xfrm>
          <a:custGeom>
            <a:avLst/>
            <a:gdLst/>
            <a:ahLst/>
            <a:cxnLst/>
            <a:rect r="r" b="b" t="t" l="l"/>
            <a:pathLst>
              <a:path h="3850620" w="10952172">
                <a:moveTo>
                  <a:pt x="0" y="0"/>
                </a:moveTo>
                <a:lnTo>
                  <a:pt x="10952172" y="0"/>
                </a:lnTo>
                <a:lnTo>
                  <a:pt x="10952172" y="3850619"/>
                </a:lnTo>
                <a:lnTo>
                  <a:pt x="0" y="3850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9484" y="5143500"/>
            <a:ext cx="3312457" cy="427925"/>
          </a:xfrm>
          <a:custGeom>
            <a:avLst/>
            <a:gdLst/>
            <a:ahLst/>
            <a:cxnLst/>
            <a:rect r="r" b="b" t="t" l="l"/>
            <a:pathLst>
              <a:path h="427925" w="3312457">
                <a:moveTo>
                  <a:pt x="0" y="0"/>
                </a:moveTo>
                <a:lnTo>
                  <a:pt x="3312457" y="0"/>
                </a:lnTo>
                <a:lnTo>
                  <a:pt x="3312457" y="427925"/>
                </a:lnTo>
                <a:lnTo>
                  <a:pt x="0" y="427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8711" y="1019175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DELETE ALL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95417"/>
            <a:ext cx="12718986" cy="5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Roboto"/>
              </a:rPr>
              <a:t>Then if we go to check the database we cann’t see any thing here.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7414" y="7684442"/>
            <a:ext cx="2330174" cy="2330174"/>
          </a:xfrm>
          <a:custGeom>
            <a:avLst/>
            <a:gdLst/>
            <a:ahLst/>
            <a:cxnLst/>
            <a:rect r="r" b="b" t="t" l="l"/>
            <a:pathLst>
              <a:path h="2330174" w="2330174">
                <a:moveTo>
                  <a:pt x="0" y="0"/>
                </a:moveTo>
                <a:lnTo>
                  <a:pt x="2330174" y="0"/>
                </a:lnTo>
                <a:lnTo>
                  <a:pt x="2330174" y="2330173"/>
                </a:lnTo>
                <a:lnTo>
                  <a:pt x="0" y="2330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923" y="3225255"/>
            <a:ext cx="6651777" cy="4141963"/>
          </a:xfrm>
          <a:custGeom>
            <a:avLst/>
            <a:gdLst/>
            <a:ahLst/>
            <a:cxnLst/>
            <a:rect r="r" b="b" t="t" l="l"/>
            <a:pathLst>
              <a:path h="4141963" w="6651777">
                <a:moveTo>
                  <a:pt x="0" y="0"/>
                </a:moveTo>
                <a:lnTo>
                  <a:pt x="6651777" y="0"/>
                </a:lnTo>
                <a:lnTo>
                  <a:pt x="6651777" y="4141963"/>
                </a:lnTo>
                <a:lnTo>
                  <a:pt x="0" y="414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21700" y="3419815"/>
            <a:ext cx="8552893" cy="6867185"/>
          </a:xfrm>
          <a:custGeom>
            <a:avLst/>
            <a:gdLst/>
            <a:ahLst/>
            <a:cxnLst/>
            <a:rect r="r" b="b" t="t" l="l"/>
            <a:pathLst>
              <a:path h="6867185" w="8552893">
                <a:moveTo>
                  <a:pt x="0" y="0"/>
                </a:moveTo>
                <a:lnTo>
                  <a:pt x="8552893" y="0"/>
                </a:lnTo>
                <a:lnTo>
                  <a:pt x="8552893" y="6867185"/>
                </a:lnTo>
                <a:lnTo>
                  <a:pt x="0" y="686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0625" y="1066985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RESTORE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0625" y="2057497"/>
            <a:ext cx="15872143" cy="75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F1F3F5"/>
                </a:solidFill>
                <a:latin typeface="Roboto"/>
              </a:rPr>
              <a:t>Users can restore the last 10 deleted</a:t>
            </a:r>
            <a:r>
              <a:rPr lang="en-US" sz="3200">
                <a:solidFill>
                  <a:srgbClr val="F1F3F5"/>
                </a:solidFill>
                <a:latin typeface="Roboto"/>
              </a:rPr>
              <a:t> student’s information one by one from Recycle Bin.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0059" y="8155662"/>
            <a:ext cx="5053755" cy="2205275"/>
          </a:xfrm>
          <a:custGeom>
            <a:avLst/>
            <a:gdLst/>
            <a:ahLst/>
            <a:cxnLst/>
            <a:rect r="r" b="b" t="t" l="l"/>
            <a:pathLst>
              <a:path h="2205275" w="5053755">
                <a:moveTo>
                  <a:pt x="0" y="0"/>
                </a:moveTo>
                <a:lnTo>
                  <a:pt x="5053755" y="0"/>
                </a:lnTo>
                <a:lnTo>
                  <a:pt x="5053755" y="2205276"/>
                </a:lnTo>
                <a:lnTo>
                  <a:pt x="0" y="2205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8729" y="3367978"/>
            <a:ext cx="10492294" cy="7430759"/>
          </a:xfrm>
          <a:custGeom>
            <a:avLst/>
            <a:gdLst/>
            <a:ahLst/>
            <a:cxnLst/>
            <a:rect r="r" b="b" t="t" l="l"/>
            <a:pathLst>
              <a:path h="7430759" w="10492294">
                <a:moveTo>
                  <a:pt x="0" y="0"/>
                </a:moveTo>
                <a:lnTo>
                  <a:pt x="10492294" y="0"/>
                </a:lnTo>
                <a:lnTo>
                  <a:pt x="10492294" y="7430759"/>
                </a:lnTo>
                <a:lnTo>
                  <a:pt x="0" y="7430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9938" y="700185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RECYCLE  BIN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9938" y="1807148"/>
            <a:ext cx="10968372" cy="156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>
                <a:solidFill>
                  <a:srgbClr val="F1F3F5"/>
                </a:solidFill>
                <a:latin typeface="Roboto"/>
              </a:rPr>
              <a:t>Recycle Bin s</a:t>
            </a:r>
            <a:r>
              <a:rPr lang="en-US" sz="3200">
                <a:solidFill>
                  <a:srgbClr val="F1F3F5"/>
                </a:solidFill>
                <a:latin typeface="Roboto"/>
              </a:rPr>
              <a:t>tore's last 10 deleted students’ information.. Users can restore this information at any time.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55054" y="4462352"/>
            <a:ext cx="5609296" cy="4795948"/>
          </a:xfrm>
          <a:custGeom>
            <a:avLst/>
            <a:gdLst/>
            <a:ahLst/>
            <a:cxnLst/>
            <a:rect r="r" b="b" t="t" l="l"/>
            <a:pathLst>
              <a:path h="4795948" w="5609296">
                <a:moveTo>
                  <a:pt x="0" y="0"/>
                </a:moveTo>
                <a:lnTo>
                  <a:pt x="5609296" y="0"/>
                </a:lnTo>
                <a:lnTo>
                  <a:pt x="5609296" y="4795948"/>
                </a:lnTo>
                <a:lnTo>
                  <a:pt x="0" y="4795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9983" y="904875"/>
            <a:ext cx="1078214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Limitations of Our Program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2571" y="2815058"/>
            <a:ext cx="10693130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We cannot store more than 10 student’s ID Information in Recycle Bin.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Recyle function shows only student’s ID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53754" y="-6613427"/>
            <a:ext cx="13089430" cy="9108980"/>
            <a:chOff x="0" y="0"/>
            <a:chExt cx="1167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7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167978">
                  <a:moveTo>
                    <a:pt x="583989" y="0"/>
                  </a:moveTo>
                  <a:cubicBezTo>
                    <a:pt x="261461" y="0"/>
                    <a:pt x="0" y="181951"/>
                    <a:pt x="0" y="406400"/>
                  </a:cubicBezTo>
                  <a:cubicBezTo>
                    <a:pt x="0" y="630849"/>
                    <a:pt x="261461" y="812800"/>
                    <a:pt x="583989" y="812800"/>
                  </a:cubicBezTo>
                  <a:cubicBezTo>
                    <a:pt x="906517" y="812800"/>
                    <a:pt x="1167978" y="630849"/>
                    <a:pt x="1167978" y="406400"/>
                  </a:cubicBezTo>
                  <a:cubicBezTo>
                    <a:pt x="1167978" y="181951"/>
                    <a:pt x="906517" y="0"/>
                    <a:pt x="5839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9498" y="38100"/>
              <a:ext cx="94898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1068335">
            <a:off x="3489925" y="2537127"/>
            <a:ext cx="10169760" cy="52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86"/>
              </a:lnSpc>
              <a:spcBef>
                <a:spcPct val="0"/>
              </a:spcBef>
            </a:pPr>
            <a:r>
              <a:rPr lang="en-US" sz="14133">
                <a:solidFill>
                  <a:srgbClr val="FFF742"/>
                </a:solidFill>
                <a:latin typeface="Helvetica World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70461" y="-4710926"/>
            <a:ext cx="9385638" cy="8115300"/>
            <a:chOff x="0" y="0"/>
            <a:chExt cx="94003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0" y="7974233"/>
            <a:ext cx="2765641" cy="2312767"/>
          </a:xfrm>
          <a:custGeom>
            <a:avLst/>
            <a:gdLst/>
            <a:ahLst/>
            <a:cxnLst/>
            <a:rect r="r" b="b" t="t" l="l"/>
            <a:pathLst>
              <a:path h="2312767" w="2765641">
                <a:moveTo>
                  <a:pt x="2765641" y="0"/>
                </a:moveTo>
                <a:lnTo>
                  <a:pt x="0" y="0"/>
                </a:lnTo>
                <a:lnTo>
                  <a:pt x="0" y="2312767"/>
                </a:lnTo>
                <a:lnTo>
                  <a:pt x="2765641" y="2312767"/>
                </a:lnTo>
                <a:lnTo>
                  <a:pt x="27656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59474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0" y="0"/>
                </a:moveTo>
                <a:lnTo>
                  <a:pt x="4128526" y="0"/>
                </a:lnTo>
                <a:lnTo>
                  <a:pt x="4128526" y="3452480"/>
                </a:lnTo>
                <a:lnTo>
                  <a:pt x="0" y="345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48789" y="3447973"/>
            <a:ext cx="8790422" cy="225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02"/>
              </a:lnSpc>
              <a:spcBef>
                <a:spcPct val="0"/>
              </a:spcBef>
            </a:pPr>
            <a:r>
              <a:rPr lang="en-US" sz="12216">
                <a:solidFill>
                  <a:srgbClr val="FFF742"/>
                </a:solidFill>
                <a:latin typeface="Helvetica World Bold"/>
              </a:rPr>
              <a:t>WELCOME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9387" y="0"/>
            <a:ext cx="8298613" cy="5297281"/>
          </a:xfrm>
          <a:custGeom>
            <a:avLst/>
            <a:gdLst/>
            <a:ahLst/>
            <a:cxnLst/>
            <a:rect r="r" b="b" t="t" l="l"/>
            <a:pathLst>
              <a:path h="5297281" w="8298613">
                <a:moveTo>
                  <a:pt x="0" y="0"/>
                </a:moveTo>
                <a:lnTo>
                  <a:pt x="8298613" y="0"/>
                </a:lnTo>
                <a:lnTo>
                  <a:pt x="8298613" y="5297281"/>
                </a:lnTo>
                <a:lnTo>
                  <a:pt x="0" y="529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4725" y="876298"/>
            <a:ext cx="7031836" cy="157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6"/>
              </a:lnSpc>
              <a:spcBef>
                <a:spcPct val="0"/>
              </a:spcBef>
            </a:pPr>
            <a:r>
              <a:rPr lang="en-US" sz="6853">
                <a:solidFill>
                  <a:srgbClr val="D1C64E"/>
                </a:solidFill>
                <a:latin typeface="Roboto Bold"/>
              </a:rPr>
              <a:t>Team Information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6135" y="2943575"/>
            <a:ext cx="921461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1C64E"/>
                </a:solidFill>
                <a:latin typeface="Canva Sans"/>
              </a:rPr>
              <a:t>Sourov Biswas(004)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1C64E"/>
                </a:solidFill>
                <a:latin typeface="Canva Sans"/>
              </a:rPr>
              <a:t>Syed Mahi Hossen (609)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D1C64E"/>
                </a:solidFill>
                <a:latin typeface="Canva Sans"/>
              </a:rPr>
              <a:t>Jaki Adib Khan(012)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5744" y="4757501"/>
            <a:ext cx="6612256" cy="5529499"/>
          </a:xfrm>
          <a:custGeom>
            <a:avLst/>
            <a:gdLst/>
            <a:ahLst/>
            <a:cxnLst/>
            <a:rect r="r" b="b" t="t" l="l"/>
            <a:pathLst>
              <a:path h="5529499" w="6612256">
                <a:moveTo>
                  <a:pt x="0" y="0"/>
                </a:moveTo>
                <a:lnTo>
                  <a:pt x="6612256" y="0"/>
                </a:lnTo>
                <a:lnTo>
                  <a:pt x="6612256" y="5529499"/>
                </a:lnTo>
                <a:lnTo>
                  <a:pt x="0" y="552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68742" y="2937402"/>
            <a:ext cx="732274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22745" y="3121820"/>
            <a:ext cx="583664" cy="58366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1792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08475" y="3102776"/>
            <a:ext cx="412203" cy="51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2721">
                <a:solidFill>
                  <a:srgbClr val="FFFFFF"/>
                </a:solidFill>
                <a:latin typeface="Roboto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8742" y="3616009"/>
            <a:ext cx="732274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Features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22745" y="3800427"/>
            <a:ext cx="583664" cy="58366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1792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08475" y="3781383"/>
            <a:ext cx="412203" cy="51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73"/>
              </a:lnSpc>
              <a:spcBef>
                <a:spcPct val="0"/>
              </a:spcBef>
            </a:pPr>
            <a:r>
              <a:rPr lang="en-US" sz="2721" u="none">
                <a:solidFill>
                  <a:srgbClr val="FFFFFF"/>
                </a:solidFill>
                <a:latin typeface="Roboto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8742" y="4957526"/>
            <a:ext cx="732274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Limitations of our program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22745" y="5144583"/>
            <a:ext cx="583664" cy="58366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1792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08475" y="5125538"/>
            <a:ext cx="412203" cy="51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73"/>
              </a:lnSpc>
              <a:spcBef>
                <a:spcPct val="0"/>
              </a:spcBef>
            </a:pPr>
            <a:r>
              <a:rPr lang="en-US" sz="2721" u="none">
                <a:solidFill>
                  <a:srgbClr val="FFFFFF"/>
                </a:solidFill>
                <a:latin typeface="Roboto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68742" y="4281251"/>
            <a:ext cx="732274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Functionality Description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22745" y="4465668"/>
            <a:ext cx="583664" cy="583664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1792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08475" y="4446624"/>
            <a:ext cx="412203" cy="51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73"/>
              </a:lnSpc>
              <a:spcBef>
                <a:spcPct val="0"/>
              </a:spcBef>
            </a:pPr>
            <a:r>
              <a:rPr lang="en-US" sz="2721" u="none">
                <a:solidFill>
                  <a:srgbClr val="FFFFFF"/>
                </a:solidFill>
                <a:latin typeface="Roboto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8742" y="5642291"/>
            <a:ext cx="732274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Conclusion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122745" y="5823497"/>
            <a:ext cx="583664" cy="58366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1792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208475" y="5804453"/>
            <a:ext cx="412203" cy="51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73"/>
              </a:lnSpc>
              <a:spcBef>
                <a:spcPct val="0"/>
              </a:spcBef>
            </a:pPr>
            <a:r>
              <a:rPr lang="en-US" sz="2721" u="none">
                <a:solidFill>
                  <a:srgbClr val="FFFFFF"/>
                </a:solidFill>
                <a:latin typeface="Roboto"/>
              </a:rPr>
              <a:t>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2925" y="1330138"/>
            <a:ext cx="769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TABLE OF CONTENT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53754" y="-6613427"/>
            <a:ext cx="23323062" cy="16230600"/>
            <a:chOff x="0" y="0"/>
            <a:chExt cx="1167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7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167978">
                  <a:moveTo>
                    <a:pt x="583989" y="0"/>
                  </a:moveTo>
                  <a:cubicBezTo>
                    <a:pt x="261461" y="0"/>
                    <a:pt x="0" y="181951"/>
                    <a:pt x="0" y="406400"/>
                  </a:cubicBezTo>
                  <a:cubicBezTo>
                    <a:pt x="0" y="630849"/>
                    <a:pt x="261461" y="812800"/>
                    <a:pt x="583989" y="812800"/>
                  </a:cubicBezTo>
                  <a:cubicBezTo>
                    <a:pt x="906517" y="812800"/>
                    <a:pt x="1167978" y="630849"/>
                    <a:pt x="1167978" y="406400"/>
                  </a:cubicBezTo>
                  <a:cubicBezTo>
                    <a:pt x="1167978" y="181951"/>
                    <a:pt x="906517" y="0"/>
                    <a:pt x="5839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9498" y="38100"/>
              <a:ext cx="94898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420657" y="-6829425"/>
            <a:ext cx="23323062" cy="16230600"/>
            <a:chOff x="0" y="0"/>
            <a:chExt cx="116797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7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167978">
                  <a:moveTo>
                    <a:pt x="583989" y="0"/>
                  </a:moveTo>
                  <a:cubicBezTo>
                    <a:pt x="261461" y="0"/>
                    <a:pt x="0" y="181951"/>
                    <a:pt x="0" y="406400"/>
                  </a:cubicBezTo>
                  <a:cubicBezTo>
                    <a:pt x="0" y="630849"/>
                    <a:pt x="261461" y="812800"/>
                    <a:pt x="583989" y="812800"/>
                  </a:cubicBezTo>
                  <a:cubicBezTo>
                    <a:pt x="906517" y="812800"/>
                    <a:pt x="1167978" y="630849"/>
                    <a:pt x="1167978" y="406400"/>
                  </a:cubicBezTo>
                  <a:cubicBezTo>
                    <a:pt x="1167978" y="181951"/>
                    <a:pt x="906517" y="0"/>
                    <a:pt x="583989" y="0"/>
                  </a:cubicBezTo>
                  <a:close/>
                </a:path>
              </a:pathLst>
            </a:custGeom>
            <a:solidFill>
              <a:srgbClr val="2C2A2B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9498" y="38100"/>
              <a:ext cx="94898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16809" y="4348101"/>
            <a:ext cx="6771191" cy="5938899"/>
          </a:xfrm>
          <a:custGeom>
            <a:avLst/>
            <a:gdLst/>
            <a:ahLst/>
            <a:cxnLst/>
            <a:rect r="r" b="b" t="t" l="l"/>
            <a:pathLst>
              <a:path h="5938899" w="6771191">
                <a:moveTo>
                  <a:pt x="0" y="0"/>
                </a:moveTo>
                <a:lnTo>
                  <a:pt x="6771191" y="0"/>
                </a:lnTo>
                <a:lnTo>
                  <a:pt x="6771191" y="5938899"/>
                </a:lnTo>
                <a:lnTo>
                  <a:pt x="0" y="593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482163" y="1028700"/>
            <a:ext cx="7283255" cy="7283255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D1C64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C2A2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2935" t="0" r="-3293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826338"/>
            <a:ext cx="89355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ABOUT 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50351"/>
            <a:ext cx="8476270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Student Management System is a simple console application with a Command Line User Interface.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This project contains various types of data structures to store, delete, search, etc functions.</a:t>
            </a:r>
          </a:p>
          <a:p>
            <a:pPr algn="l">
              <a:lnSpc>
                <a:spcPts val="4200"/>
              </a:lnSpc>
            </a:pPr>
          </a:p>
          <a:p>
            <a:pPr algn="l" marL="0" indent="0" lvl="1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C++ language is used to develop the program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59474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0" y="0"/>
                </a:moveTo>
                <a:lnTo>
                  <a:pt x="4128526" y="0"/>
                </a:lnTo>
                <a:lnTo>
                  <a:pt x="4128526" y="3452480"/>
                </a:lnTo>
                <a:lnTo>
                  <a:pt x="0" y="345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7974233"/>
            <a:ext cx="2765641" cy="2312767"/>
          </a:xfrm>
          <a:custGeom>
            <a:avLst/>
            <a:gdLst/>
            <a:ahLst/>
            <a:cxnLst/>
            <a:rect r="r" b="b" t="t" l="l"/>
            <a:pathLst>
              <a:path h="2312767" w="2765641">
                <a:moveTo>
                  <a:pt x="2765641" y="0"/>
                </a:moveTo>
                <a:lnTo>
                  <a:pt x="0" y="0"/>
                </a:lnTo>
                <a:lnTo>
                  <a:pt x="0" y="2312767"/>
                </a:lnTo>
                <a:lnTo>
                  <a:pt x="2765641" y="2312767"/>
                </a:lnTo>
                <a:lnTo>
                  <a:pt x="27656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7980" y="3541913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7" y="0"/>
                </a:lnTo>
                <a:lnTo>
                  <a:pt x="702297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10828" y="1328107"/>
            <a:ext cx="1186634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"/>
              </a:rPr>
              <a:t>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05527" y="3471932"/>
            <a:ext cx="3151150" cy="62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Add New Student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7980" y="3471932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6870461" y="-4710926"/>
            <a:ext cx="9385638" cy="8115300"/>
            <a:chOff x="0" y="0"/>
            <a:chExt cx="9400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707980" y="4466874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7" y="0"/>
                </a:lnTo>
                <a:lnTo>
                  <a:pt x="702297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34643" y="4396893"/>
            <a:ext cx="2883222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Search by 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07980" y="4396893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707980" y="5358214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7" y="0"/>
                </a:lnTo>
                <a:lnTo>
                  <a:pt x="702297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034643" y="5288233"/>
            <a:ext cx="2275326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View All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07980" y="5288233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707980" y="6279586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7" y="0"/>
                </a:lnTo>
                <a:lnTo>
                  <a:pt x="702297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034643" y="6209605"/>
            <a:ext cx="3825481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Update Information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07980" y="6209605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144000" y="3541913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7" y="0"/>
                </a:lnTo>
                <a:lnTo>
                  <a:pt x="702297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70663" y="3471932"/>
            <a:ext cx="2979700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Delete Single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3471932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05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192263" y="4459736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8" y="0"/>
                </a:lnTo>
                <a:lnTo>
                  <a:pt x="702298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518926" y="4389755"/>
            <a:ext cx="2390153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Delete all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92263" y="4389755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06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192263" y="5381108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8" y="0"/>
                </a:lnTo>
                <a:lnTo>
                  <a:pt x="702298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518926" y="5311127"/>
            <a:ext cx="2275326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Restore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92263" y="5311127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07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144000" y="6302480"/>
            <a:ext cx="702297" cy="702297"/>
          </a:xfrm>
          <a:custGeom>
            <a:avLst/>
            <a:gdLst/>
            <a:ahLst/>
            <a:cxnLst/>
            <a:rect r="r" b="b" t="t" l="l"/>
            <a:pathLst>
              <a:path h="702297" w="702297">
                <a:moveTo>
                  <a:pt x="0" y="0"/>
                </a:moveTo>
                <a:lnTo>
                  <a:pt x="702297" y="0"/>
                </a:lnTo>
                <a:lnTo>
                  <a:pt x="702297" y="702297"/>
                </a:lnTo>
                <a:lnTo>
                  <a:pt x="0" y="70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470663" y="6232499"/>
            <a:ext cx="282758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D5CB4F"/>
                </a:solidFill>
                <a:latin typeface="Roboto"/>
              </a:rPr>
              <a:t>Recycle Bin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44000" y="6232499"/>
            <a:ext cx="702297" cy="62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2679">
                <a:solidFill>
                  <a:srgbClr val="FFFFFF"/>
                </a:solidFill>
                <a:latin typeface="Roboto Bold"/>
              </a:rPr>
              <a:t>08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4128526" y="0"/>
                </a:moveTo>
                <a:lnTo>
                  <a:pt x="0" y="0"/>
                </a:lnTo>
                <a:lnTo>
                  <a:pt x="0" y="3452480"/>
                </a:lnTo>
                <a:lnTo>
                  <a:pt x="4128526" y="3452480"/>
                </a:lnTo>
                <a:lnTo>
                  <a:pt x="41285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4263" y="1103597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"/>
              </a:rPr>
              <a:t>REQUIREMENTS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635700" y="-4415059"/>
            <a:ext cx="9385638" cy="8115300"/>
            <a:chOff x="0" y="0"/>
            <a:chExt cx="94003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12926" y="-105077"/>
            <a:ext cx="10315227" cy="10497153"/>
            <a:chOff x="0" y="0"/>
            <a:chExt cx="2716767" cy="27646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6768" cy="2764682"/>
            </a:xfrm>
            <a:custGeom>
              <a:avLst/>
              <a:gdLst/>
              <a:ahLst/>
              <a:cxnLst/>
              <a:rect r="r" b="b" t="t" l="l"/>
              <a:pathLst>
                <a:path h="2764682" w="2716768">
                  <a:moveTo>
                    <a:pt x="0" y="0"/>
                  </a:moveTo>
                  <a:lnTo>
                    <a:pt x="2716768" y="0"/>
                  </a:lnTo>
                  <a:lnTo>
                    <a:pt x="2716768" y="2764682"/>
                  </a:lnTo>
                  <a:lnTo>
                    <a:pt x="0" y="2764682"/>
                  </a:lnTo>
                  <a:close/>
                </a:path>
              </a:pathLst>
            </a:custGeom>
            <a:solidFill>
              <a:srgbClr val="9179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716767" cy="2821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2051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64263" y="4163930"/>
            <a:ext cx="4939295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3999">
                <a:solidFill>
                  <a:srgbClr val="D5CB4F"/>
                </a:solidFill>
                <a:latin typeface="Roboto"/>
              </a:rPr>
              <a:t>C++ Compiler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9647" y="5084274"/>
            <a:ext cx="418488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Codeblocks, VS Code, CLion, Dev C++ etc.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58874" y="1103597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20519"/>
                </a:solidFill>
                <a:latin typeface="Roboto"/>
              </a:rPr>
              <a:t>HEADER FILES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11138" y="4155190"/>
            <a:ext cx="4741778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599"/>
              </a:lnSpc>
              <a:buFont typeface="Arial"/>
              <a:buChar char="•"/>
            </a:pPr>
            <a:r>
              <a:rPr lang="en-US" sz="3999">
                <a:solidFill>
                  <a:srgbClr val="F1F3F5"/>
                </a:solidFill>
                <a:latin typeface="Roboto"/>
              </a:rPr>
              <a:t>bits/stdc++.h</a:t>
            </a:r>
          </a:p>
          <a:p>
            <a:pPr algn="l" marL="863599" indent="-431800" lvl="1">
              <a:lnSpc>
                <a:spcPts val="6599"/>
              </a:lnSpc>
              <a:buFont typeface="Arial"/>
              <a:buChar char="•"/>
            </a:pPr>
            <a:r>
              <a:rPr lang="en-US" sz="3999">
                <a:solidFill>
                  <a:srgbClr val="F1F3F5"/>
                </a:solidFill>
                <a:latin typeface="Roboto"/>
              </a:rPr>
              <a:t>windows.h</a:t>
            </a:r>
          </a:p>
          <a:p>
            <a:pPr algn="l" marL="863599" indent="-431800" lvl="1">
              <a:lnSpc>
                <a:spcPts val="6599"/>
              </a:lnSpc>
              <a:buFont typeface="Arial"/>
              <a:buChar char="•"/>
            </a:pPr>
            <a:r>
              <a:rPr lang="en-US" sz="3999">
                <a:solidFill>
                  <a:srgbClr val="F1F3F5"/>
                </a:solidFill>
                <a:latin typeface="Roboto"/>
              </a:rPr>
              <a:t>fstream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4128526" y="0"/>
                </a:moveTo>
                <a:lnTo>
                  <a:pt x="0" y="0"/>
                </a:lnTo>
                <a:lnTo>
                  <a:pt x="0" y="3452480"/>
                </a:lnTo>
                <a:lnTo>
                  <a:pt x="4128526" y="3452480"/>
                </a:lnTo>
                <a:lnTo>
                  <a:pt x="41285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35700" y="-4415059"/>
            <a:ext cx="9385638" cy="8115300"/>
            <a:chOff x="0" y="0"/>
            <a:chExt cx="94003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205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950820" y="919398"/>
            <a:ext cx="7308480" cy="8448204"/>
          </a:xfrm>
          <a:custGeom>
            <a:avLst/>
            <a:gdLst/>
            <a:ahLst/>
            <a:cxnLst/>
            <a:rect r="r" b="b" t="t" l="l"/>
            <a:pathLst>
              <a:path h="8448204" w="7308480">
                <a:moveTo>
                  <a:pt x="0" y="0"/>
                </a:moveTo>
                <a:lnTo>
                  <a:pt x="7308480" y="0"/>
                </a:lnTo>
                <a:lnTo>
                  <a:pt x="7308480" y="8448204"/>
                </a:lnTo>
                <a:lnTo>
                  <a:pt x="0" y="844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0386" y="1171071"/>
            <a:ext cx="774295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OS COMPATIBILITY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7044673"/>
            <a:ext cx="4128526" cy="3452480"/>
          </a:xfrm>
          <a:custGeom>
            <a:avLst/>
            <a:gdLst/>
            <a:ahLst/>
            <a:cxnLst/>
            <a:rect r="r" b="b" t="t" l="l"/>
            <a:pathLst>
              <a:path h="3452480" w="4128526">
                <a:moveTo>
                  <a:pt x="4128526" y="0"/>
                </a:moveTo>
                <a:lnTo>
                  <a:pt x="0" y="0"/>
                </a:lnTo>
                <a:lnTo>
                  <a:pt x="0" y="3452480"/>
                </a:lnTo>
                <a:lnTo>
                  <a:pt x="4128526" y="3452480"/>
                </a:lnTo>
                <a:lnTo>
                  <a:pt x="41285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35700" y="-4415059"/>
            <a:ext cx="9385638" cy="8115300"/>
            <a:chOff x="0" y="0"/>
            <a:chExt cx="94003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1C64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90356" y="-4710926"/>
            <a:ext cx="9385638" cy="8115300"/>
            <a:chOff x="0" y="0"/>
            <a:chExt cx="9400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033" cy="812800"/>
            </a:xfrm>
            <a:custGeom>
              <a:avLst/>
              <a:gdLst/>
              <a:ahLst/>
              <a:cxnLst/>
              <a:rect r="r" b="b" t="t" l="l"/>
              <a:pathLst>
                <a:path h="812800" w="940033">
                  <a:moveTo>
                    <a:pt x="470016" y="0"/>
                  </a:moveTo>
                  <a:cubicBezTo>
                    <a:pt x="210433" y="0"/>
                    <a:pt x="0" y="181951"/>
                    <a:pt x="0" y="406400"/>
                  </a:cubicBezTo>
                  <a:cubicBezTo>
                    <a:pt x="0" y="630849"/>
                    <a:pt x="210433" y="812800"/>
                    <a:pt x="470016" y="812800"/>
                  </a:cubicBezTo>
                  <a:cubicBezTo>
                    <a:pt x="729599" y="812800"/>
                    <a:pt x="940033" y="630849"/>
                    <a:pt x="940033" y="406400"/>
                  </a:cubicBezTo>
                  <a:cubicBezTo>
                    <a:pt x="940033" y="181951"/>
                    <a:pt x="729599" y="0"/>
                    <a:pt x="4700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205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88128" y="38100"/>
              <a:ext cx="76377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09156" y="3404374"/>
            <a:ext cx="9362110" cy="6630351"/>
          </a:xfrm>
          <a:custGeom>
            <a:avLst/>
            <a:gdLst/>
            <a:ahLst/>
            <a:cxnLst/>
            <a:rect r="r" b="b" t="t" l="l"/>
            <a:pathLst>
              <a:path h="6630351" w="9362110">
                <a:moveTo>
                  <a:pt x="0" y="0"/>
                </a:moveTo>
                <a:lnTo>
                  <a:pt x="9362110" y="0"/>
                </a:lnTo>
                <a:lnTo>
                  <a:pt x="9362110" y="6630350"/>
                </a:lnTo>
                <a:lnTo>
                  <a:pt x="0" y="6630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38" y="700185"/>
            <a:ext cx="613107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1C64E"/>
                </a:solidFill>
                <a:latin typeface="Roboto Bold"/>
              </a:rPr>
              <a:t>ADD FUNCTON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1877" y="3547841"/>
            <a:ext cx="4907197" cy="479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Student ID</a:t>
            </a:r>
          </a:p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Name</a:t>
            </a:r>
          </a:p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Phone Number</a:t>
            </a:r>
          </a:p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E-mail Adress</a:t>
            </a:r>
          </a:p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Number of Courses</a:t>
            </a:r>
          </a:p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All Couse Codes</a:t>
            </a:r>
          </a:p>
          <a:p>
            <a:pPr algn="l" marL="708801" indent="-354400" lvl="1">
              <a:lnSpc>
                <a:spcPts val="5416"/>
              </a:lnSpc>
              <a:buFont typeface="Arial"/>
              <a:buChar char="•"/>
            </a:pPr>
            <a:r>
              <a:rPr lang="en-US" sz="3283">
                <a:solidFill>
                  <a:srgbClr val="F1F3F5"/>
                </a:solidFill>
                <a:latin typeface="Roboto"/>
              </a:rPr>
              <a:t>All Course Name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64263" y="1985593"/>
            <a:ext cx="11042802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oboto"/>
              </a:rPr>
              <a:t>This function is to add new student’s information to the list. 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oboto"/>
              </a:rPr>
              <a:t>A students information contains bellow information.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DAGFmfeYa58</dc:identifier>
  <dcterms:modified xsi:type="dcterms:W3CDTF">2011-08-01T06:04:30Z</dcterms:modified>
  <cp:revision>1</cp:revision>
  <dc:title>Presentation Student Information Management System (Sourov, Mahi, Adib)</dc:title>
</cp:coreProperties>
</file>